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02" r:id="rId2"/>
    <p:sldMasterId id="2147483720" r:id="rId3"/>
    <p:sldMasterId id="2147483738" r:id="rId4"/>
    <p:sldMasterId id="2147483753" r:id="rId5"/>
    <p:sldMasterId id="2147483760" r:id="rId6"/>
    <p:sldMasterId id="2147483779" r:id="rId7"/>
    <p:sldMasterId id="2147483791" r:id="rId8"/>
  </p:sldMasterIdLst>
  <p:notesMasterIdLst>
    <p:notesMasterId r:id="rId21"/>
  </p:notesMasterIdLst>
  <p:sldIdLst>
    <p:sldId id="262" r:id="rId9"/>
    <p:sldId id="263" r:id="rId10"/>
    <p:sldId id="258" r:id="rId11"/>
    <p:sldId id="259" r:id="rId12"/>
    <p:sldId id="260" r:id="rId13"/>
    <p:sldId id="261" r:id="rId14"/>
    <p:sldId id="265" r:id="rId15"/>
    <p:sldId id="266" r:id="rId16"/>
    <p:sldId id="267" r:id="rId17"/>
    <p:sldId id="256" r:id="rId18"/>
    <p:sldId id="270"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67E399-034A-4B2A-92D1-DED99C2F1BF6}">
          <p14:sldIdLst>
            <p14:sldId id="262"/>
            <p14:sldId id="263"/>
          </p14:sldIdLst>
        </p14:section>
        <p14:section name="Content" id="{ED0D03D8-025F-49DF-8C61-8D882A94628C}">
          <p14:sldIdLst>
            <p14:sldId id="258"/>
            <p14:sldId id="259"/>
            <p14:sldId id="260"/>
            <p14:sldId id="261"/>
            <p14:sldId id="265"/>
            <p14:sldId id="266"/>
            <p14:sldId id="267"/>
            <p14:sldId id="256"/>
            <p14:sldId id="270"/>
            <p14:sldId id="2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2" autoAdjust="0"/>
    <p:restoredTop sz="94660"/>
  </p:normalViewPr>
  <p:slideViewPr>
    <p:cSldViewPr snapToGrid="0">
      <p:cViewPr varScale="1">
        <p:scale>
          <a:sx n="108" d="100"/>
          <a:sy n="108" d="100"/>
        </p:scale>
        <p:origin x="25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80AD1-A117-4418-9C5D-E050F2BDA638}"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42FF6-F9CF-469B-9427-9A86BEFD5896}" type="slidenum">
              <a:rPr lang="en-US" smtClean="0"/>
              <a:t>‹#›</a:t>
            </a:fld>
            <a:endParaRPr lang="en-US"/>
          </a:p>
        </p:txBody>
      </p:sp>
    </p:spTree>
    <p:extLst>
      <p:ext uri="{BB962C8B-B14F-4D97-AF65-F5344CB8AC3E}">
        <p14:creationId xmlns:p14="http://schemas.microsoft.com/office/powerpoint/2010/main" val="42921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40964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22009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20619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93204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419878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92344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13468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79017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443636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835278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916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50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359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49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634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27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0566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454444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5612851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2775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32949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2952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75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09702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9085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8579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7414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74968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432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433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6497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923031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579724416"/>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01293709"/>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4532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1929165"/>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4216321835"/>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13590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66308575"/>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575001725"/>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713749450"/>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44293602"/>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396484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8374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5780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0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21487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20090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77892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643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622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722895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244257"/>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798061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5557609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9292093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86622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12428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312111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832942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456131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2932295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553792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6074243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94721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0286823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9796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77930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028699"/>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92688970"/>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4965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3480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64105858"/>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186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76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63290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4208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4612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92822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3572066"/>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065747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9913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17780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09481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1889004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8892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1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9748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927603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6931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594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69643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88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0766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71668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2512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12477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1348364"/>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67805563"/>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1852632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204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026422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1063181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85852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676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23767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10383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155680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09749330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715522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2074368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361571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071640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031278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4825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7506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826194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9954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8959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2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8756747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2112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70839001"/>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15801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7052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5855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8918610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192650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78372248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4812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13977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039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5664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964624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425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83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945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4177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3754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00" r:id="rId35"/>
    <p:sldLayoutId id="2147483660"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752063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564007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40466986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7661085"/>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3358630"/>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354220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7367424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40686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18252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Application Gateway</a:t>
            </a:r>
          </a:p>
        </p:txBody>
      </p:sp>
      <p:sp>
        <p:nvSpPr>
          <p:cNvPr id="3" name="Content Placeholder 2"/>
          <p:cNvSpPr>
            <a:spLocks noGrp="1"/>
          </p:cNvSpPr>
          <p:nvPr>
            <p:ph sz="quarter" idx="10"/>
          </p:nvPr>
        </p:nvSpPr>
        <p:spPr>
          <a:prstGeom prst="rect">
            <a:avLst/>
          </a:prstGeom>
        </p:spPr>
        <p:txBody>
          <a:bodyPr>
            <a:noAutofit/>
          </a:bodyPr>
          <a:lstStyle/>
          <a:p>
            <a:r>
              <a:rPr lang="en-US" dirty="0"/>
              <a:t>Azure-managed, layer 7 load </a:t>
            </a:r>
            <a:r>
              <a:rPr lang="en-US" dirty="0" err="1"/>
              <a:t>balacner</a:t>
            </a:r>
            <a:endParaRPr lang="en-US" dirty="0"/>
          </a:p>
          <a:p>
            <a:r>
              <a:rPr lang="en-US" dirty="0"/>
              <a:t>HTTP routing based on app-level policies</a:t>
            </a:r>
          </a:p>
          <a:p>
            <a:pPr lvl="2"/>
            <a:r>
              <a:rPr lang="en-US" dirty="0"/>
              <a:t>Cookies affinity</a:t>
            </a:r>
          </a:p>
          <a:p>
            <a:pPr lvl="2"/>
            <a:r>
              <a:rPr lang="en-US" dirty="0"/>
              <a:t>URL hash</a:t>
            </a:r>
          </a:p>
          <a:p>
            <a:r>
              <a:rPr lang="en-US" dirty="0"/>
              <a:t>SSL termination and caching</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122" name="Content Placeholder 5"/>
          <p:cNvPicPr>
            <a:picLocks noChangeAspect="1"/>
          </p:cNvPicPr>
          <p:nvPr/>
        </p:nvPicPr>
        <p:blipFill>
          <a:blip r:embed="rId3"/>
          <a:stretch>
            <a:fillRect/>
          </a:stretch>
        </p:blipFill>
        <p:spPr>
          <a:xfrm>
            <a:off x="5600367" y="1907197"/>
            <a:ext cx="6035123" cy="4206660"/>
          </a:xfrm>
          <a:prstGeom prst="rect">
            <a:avLst/>
          </a:prstGeom>
        </p:spPr>
      </p:pic>
    </p:spTree>
    <p:extLst>
      <p:ext uri="{BB962C8B-B14F-4D97-AF65-F5344CB8AC3E}">
        <p14:creationId xmlns:p14="http://schemas.microsoft.com/office/powerpoint/2010/main" val="15810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Priority Routing</a:t>
            </a:r>
          </a:p>
          <a:p>
            <a:r>
              <a:rPr lang="en-US" sz="2800"/>
              <a:t>Performance Routing</a:t>
            </a:r>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28994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Network Security</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Load Balancing</a:t>
            </a:r>
            <a:endParaRPr lang="en-US" sz="4000" dirty="0">
              <a:solidFill>
                <a:schemeClr val="bg1"/>
              </a:solidFill>
              <a:latin typeface="+mj-lt"/>
            </a:endParaRPr>
          </a:p>
        </p:txBody>
      </p:sp>
    </p:spTree>
    <p:extLst>
      <p:ext uri="{BB962C8B-B14F-4D97-AF65-F5344CB8AC3E}">
        <p14:creationId xmlns:p14="http://schemas.microsoft.com/office/powerpoint/2010/main" val="23750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5801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207709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on-premises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53527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520883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Vnet</a:t>
            </a:r>
            <a:r>
              <a:rPr lang="en-US" dirty="0"/>
              <a:t>-to-</a:t>
            </a:r>
            <a:r>
              <a:rPr lang="en-US" dirty="0" err="1"/>
              <a:t>Vnet</a:t>
            </a:r>
            <a:r>
              <a:rPr lang="en-US" dirty="0"/>
              <a:t> Peering</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altLang="zh-CN" sz="3200" dirty="0"/>
              <a:t>Easily connect virtual networks in the same region</a:t>
            </a:r>
            <a:br>
              <a:rPr lang="en-US" altLang="zh-CN" sz="3200" dirty="0"/>
            </a:br>
            <a:endParaRPr lang="en-US" altLang="zh-CN" sz="3200" dirty="0"/>
          </a:p>
          <a:p>
            <a:r>
              <a:rPr lang="en-US" altLang="zh-CN" sz="3200" dirty="0"/>
              <a:t>Peer multiple virtual networks, even across subscriptions</a:t>
            </a:r>
            <a:br>
              <a:rPr lang="en-US" altLang="zh-CN" sz="3200" dirty="0"/>
            </a:br>
            <a:endParaRPr lang="en-US" altLang="zh-CN" sz="3200" dirty="0"/>
          </a:p>
          <a:p>
            <a:r>
              <a:rPr lang="en-US" altLang="zh-CN" sz="3200" dirty="0"/>
              <a:t>No bandwidth throttling (connects through Azure backbone)</a:t>
            </a:r>
            <a:br>
              <a:rPr lang="en-US" altLang="zh-CN" sz="3200" dirty="0"/>
            </a:br>
            <a:endParaRPr lang="en-US" altLang="zh-CN" sz="2400" baseline="30000" dirty="0"/>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71268357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Network Security</a:t>
            </a:r>
            <a:br>
              <a:rPr lang="en-US" dirty="0"/>
            </a:br>
            <a:endParaRPr lang="en-US" dirty="0"/>
          </a:p>
        </p:txBody>
      </p:sp>
    </p:spTree>
    <p:extLst>
      <p:ext uri="{BB962C8B-B14F-4D97-AF65-F5344CB8AC3E}">
        <p14:creationId xmlns:p14="http://schemas.microsoft.com/office/powerpoint/2010/main" val="13074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Load Balancing</a:t>
            </a:r>
            <a:br>
              <a:rPr lang="en-US" dirty="0"/>
            </a:br>
            <a:endParaRPr lang="en-US" dirty="0"/>
          </a:p>
        </p:txBody>
      </p:sp>
    </p:spTree>
    <p:extLst>
      <p:ext uri="{BB962C8B-B14F-4D97-AF65-F5344CB8AC3E}">
        <p14:creationId xmlns:p14="http://schemas.microsoft.com/office/powerpoint/2010/main" val="28392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30</TotalTime>
  <Words>232</Words>
  <Application>Microsoft Office PowerPoint</Application>
  <PresentationFormat>Widescreen</PresentationFormat>
  <Paragraphs>79</Paragraphs>
  <Slides>12</Slides>
  <Notes>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12</vt:i4>
      </vt:variant>
    </vt:vector>
  </HeadingPairs>
  <TitlesOfParts>
    <vt:vector size="31" baseType="lpstr">
      <vt:lpstr>Arial</vt:lpstr>
      <vt:lpstr>Calibri</vt:lpstr>
      <vt:lpstr>Calibri Light</vt:lpstr>
      <vt:lpstr>Consolas</vt:lpstr>
      <vt:lpstr>Courier New</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Networking</vt:lpstr>
      <vt:lpstr>Agenda</vt:lpstr>
      <vt:lpstr>Virtual Networks</vt:lpstr>
      <vt:lpstr>Azure Virtual Networks</vt:lpstr>
      <vt:lpstr>Virtual Network Scenarios</vt:lpstr>
      <vt:lpstr>Cross-premises Connectivity</vt:lpstr>
      <vt:lpstr>Vnet-to-Vnet Peering</vt:lpstr>
      <vt:lpstr>Network Security </vt:lpstr>
      <vt:lpstr>Load Balancing </vt:lpstr>
      <vt:lpstr>Load balancing</vt:lpstr>
      <vt:lpstr>Azure Application Gateway</vt:lpstr>
      <vt:lpstr>Traffic Manager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dc:title>
  <dc:creator>David Benedic</dc:creator>
  <cp:lastModifiedBy>David Benedic</cp:lastModifiedBy>
  <cp:revision>11</cp:revision>
  <dcterms:created xsi:type="dcterms:W3CDTF">2016-10-15T21:52:39Z</dcterms:created>
  <dcterms:modified xsi:type="dcterms:W3CDTF">2016-10-15T22:22:52Z</dcterms:modified>
</cp:coreProperties>
</file>